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4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2" r:id="rId11"/>
    <p:sldId id="421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8" r:id="rId20"/>
    <p:sldId id="519" r:id="rId21"/>
    <p:sldId id="517" r:id="rId22"/>
    <p:sldId id="520" r:id="rId23"/>
    <p:sldId id="442" r:id="rId24"/>
    <p:sldId id="443" r:id="rId25"/>
    <p:sldId id="444" r:id="rId26"/>
    <p:sldId id="446" r:id="rId27"/>
    <p:sldId id="498" r:id="rId28"/>
    <p:sldId id="262" r:id="rId29"/>
    <p:sldId id="516" r:id="rId30"/>
    <p:sldId id="264" r:id="rId31"/>
    <p:sldId id="437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9" r:id="rId43"/>
    <p:sldId id="596" r:id="rId44"/>
    <p:sldId id="457" r:id="rId45"/>
    <p:sldId id="458" r:id="rId46"/>
    <p:sldId id="597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487" r:id="rId62"/>
    <p:sldId id="565" r:id="rId63"/>
    <p:sldId id="566" r:id="rId64"/>
    <p:sldId id="567" r:id="rId65"/>
    <p:sldId id="568" r:id="rId66"/>
    <p:sldId id="595" r:id="rId67"/>
    <p:sldId id="592" r:id="rId68"/>
    <p:sldId id="569" r:id="rId69"/>
    <p:sldId id="570" r:id="rId70"/>
    <p:sldId id="571" r:id="rId71"/>
    <p:sldId id="594" r:id="rId72"/>
    <p:sldId id="572" r:id="rId73"/>
    <p:sldId id="573" r:id="rId74"/>
    <p:sldId id="574" r:id="rId75"/>
    <p:sldId id="575" r:id="rId76"/>
    <p:sldId id="576" r:id="rId77"/>
    <p:sldId id="577" r:id="rId78"/>
    <p:sldId id="578" r:id="rId79"/>
    <p:sldId id="579" r:id="rId80"/>
    <p:sldId id="488" r:id="rId81"/>
    <p:sldId id="580" r:id="rId82"/>
    <p:sldId id="311" r:id="rId83"/>
    <p:sldId id="522" r:id="rId84"/>
    <p:sldId id="312" r:id="rId85"/>
    <p:sldId id="313" r:id="rId86"/>
    <p:sldId id="314" r:id="rId87"/>
    <p:sldId id="315" r:id="rId88"/>
    <p:sldId id="331" r:id="rId89"/>
    <p:sldId id="581" r:id="rId90"/>
    <p:sldId id="490" r:id="rId91"/>
    <p:sldId id="491" r:id="rId92"/>
    <p:sldId id="492" r:id="rId93"/>
    <p:sldId id="493" r:id="rId94"/>
    <p:sldId id="494" r:id="rId95"/>
    <p:sldId id="495" r:id="rId96"/>
    <p:sldId id="371" r:id="rId97"/>
    <p:sldId id="427" r:id="rId98"/>
    <p:sldId id="349" r:id="rId99"/>
    <p:sldId id="431" r:id="rId100"/>
    <p:sldId id="429" r:id="rId101"/>
    <p:sldId id="430" r:id="rId102"/>
    <p:sldId id="432" r:id="rId103"/>
    <p:sldId id="433" r:id="rId104"/>
    <p:sldId id="352" r:id="rId105"/>
    <p:sldId id="499" r:id="rId106"/>
    <p:sldId id="434" r:id="rId107"/>
    <p:sldId id="350" r:id="rId108"/>
    <p:sldId id="435" r:id="rId109"/>
    <p:sldId id="355" r:id="rId110"/>
    <p:sldId id="356" r:id="rId111"/>
    <p:sldId id="390" r:id="rId112"/>
    <p:sldId id="554" r:id="rId113"/>
    <p:sldId id="351" r:id="rId114"/>
    <p:sldId id="436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07" r:id="rId128"/>
    <p:sldId id="608" r:id="rId129"/>
    <p:sldId id="652" r:id="rId130"/>
    <p:sldId id="609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7" autoAdjust="0"/>
    <p:restoredTop sz="94628" autoAdjust="0"/>
  </p:normalViewPr>
  <p:slideViewPr>
    <p:cSldViewPr snapToGrid="0">
      <p:cViewPr varScale="1">
        <p:scale>
          <a:sx n="70" d="100"/>
          <a:sy n="70" d="100"/>
        </p:scale>
        <p:origin x="-121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commentAuthors" Target="commentAuthors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23/11/2017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23/11/2017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7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8.xml"/><Relationship Id="rId4" Type="http://schemas.openxmlformats.org/officeDocument/2006/relationships/image" Target="../media/image19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13" Type="http://schemas.openxmlformats.org/officeDocument/2006/relationships/image" Target="../media/image6.png"/><Relationship Id="rId3" Type="http://schemas.openxmlformats.org/officeDocument/2006/relationships/image" Target="../media/image20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November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</a:t>
            </a:r>
            <a:r>
              <a:rPr lang="en-IE" dirty="0" smtClean="0"/>
              <a:t>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</a:t>
            </a:r>
            <a:r>
              <a:rPr lang="en-IE" dirty="0" smtClean="0"/>
              <a:t>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</a:t>
            </a:r>
            <a:r>
              <a:rPr lang="en-IE" dirty="0" smtClean="0"/>
              <a:t>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 smtClean="0"/>
              <a:t>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</a:t>
            </a:r>
            <a:r>
              <a:rPr lang="en-IE" dirty="0" smtClean="0"/>
              <a:t>a </a:t>
            </a:r>
            <a:r>
              <a:rPr lang="en-IE" dirty="0" smtClean="0"/>
              <a:t>vector of unique river names </a:t>
            </a:r>
            <a:r>
              <a:rPr lang="en-IE" dirty="0" smtClean="0"/>
              <a:t>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</a:t>
            </a:r>
            <a:r>
              <a:rPr lang="en-IE" dirty="0" smtClean="0"/>
              <a:t>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</a:t>
            </a:r>
            <a:r>
              <a:rPr lang="en-IE" dirty="0" smtClean="0"/>
              <a:t>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</a:t>
            </a:r>
            <a:r>
              <a:rPr lang="en-IE" dirty="0" smtClean="0"/>
              <a:t>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629411" y="5847744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values (see further for details)</a:t>
            </a:r>
            <a:endParaRPr lang="en-IE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8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its length).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13233</TotalTime>
  <Words>4939</Words>
  <Application>Microsoft Office PowerPoint</Application>
  <PresentationFormat>On-screen Show (4:3)</PresentationFormat>
  <Paragraphs>1371</Paragraphs>
  <Slides>171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171</vt:i4>
      </vt:variant>
    </vt:vector>
  </HeadingPairs>
  <TitlesOfParts>
    <vt:vector size="173" baseType="lpstr">
      <vt:lpstr>Office Theme</vt:lpstr>
      <vt:lpstr>1_Office Theme</vt:lpstr>
      <vt:lpstr>R for beginners training course  Guillaume Bal &amp; Yves Reecht  https://github.com/GuillaumeBal/r.training   November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460</cp:revision>
  <dcterms:created xsi:type="dcterms:W3CDTF">2016-03-08T09:10:36Z</dcterms:created>
  <dcterms:modified xsi:type="dcterms:W3CDTF">2017-11-23T16:34:02Z</dcterms:modified>
</cp:coreProperties>
</file>